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18288000" cy="10287000"/>
  <p:notesSz cx="6858000" cy="9144000"/>
  <p:embeddedFontLst>
    <p:embeddedFont>
      <p:font typeface="Tenor San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evan" charset="1" panose="000005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26" Target="slides/slide15.xml" Type="http://schemas.openxmlformats.org/officeDocument/2006/relationships/slide"/><Relationship Id="rId27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jpeg" Type="http://schemas.openxmlformats.org/officeDocument/2006/relationships/image"/><Relationship Id="rId7" Target="../media/image52.jpeg" Type="http://schemas.openxmlformats.org/officeDocument/2006/relationships/image"/><Relationship Id="rId8" Target="../media/image5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8121" y="1156092"/>
            <a:ext cx="13331758" cy="7974816"/>
          </a:xfrm>
          <a:custGeom>
            <a:avLst/>
            <a:gdLst/>
            <a:ahLst/>
            <a:cxnLst/>
            <a:rect r="r" b="b" t="t" l="l"/>
            <a:pathLst>
              <a:path h="7974816" w="13331758">
                <a:moveTo>
                  <a:pt x="0" y="0"/>
                </a:moveTo>
                <a:lnTo>
                  <a:pt x="13331758" y="0"/>
                </a:lnTo>
                <a:lnTo>
                  <a:pt x="13331758" y="7974816"/>
                </a:lnTo>
                <a:lnTo>
                  <a:pt x="0" y="797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41750" y="4133781"/>
            <a:ext cx="9404499" cy="209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8"/>
              </a:lnSpc>
            </a:pPr>
            <a:r>
              <a:rPr lang="en-US" sz="15377">
                <a:solidFill>
                  <a:srgbClr val="000000"/>
                </a:solidFill>
                <a:latin typeface="Bevan"/>
              </a:rPr>
              <a:t>locale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829549" y="7615745"/>
            <a:ext cx="2554388" cy="2671255"/>
          </a:xfrm>
          <a:custGeom>
            <a:avLst/>
            <a:gdLst/>
            <a:ahLst/>
            <a:cxnLst/>
            <a:rect r="r" b="b" t="t" l="l"/>
            <a:pathLst>
              <a:path h="2671255" w="2554388">
                <a:moveTo>
                  <a:pt x="0" y="0"/>
                </a:moveTo>
                <a:lnTo>
                  <a:pt x="2554387" y="0"/>
                </a:lnTo>
                <a:lnTo>
                  <a:pt x="2554387" y="2671255"/>
                </a:lnTo>
                <a:lnTo>
                  <a:pt x="0" y="267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31561" y="1028700"/>
            <a:ext cx="2310189" cy="2259785"/>
          </a:xfrm>
          <a:custGeom>
            <a:avLst/>
            <a:gdLst/>
            <a:ahLst/>
            <a:cxnLst/>
            <a:rect r="r" b="b" t="t" l="l"/>
            <a:pathLst>
              <a:path h="2259785" w="2310189">
                <a:moveTo>
                  <a:pt x="0" y="0"/>
                </a:moveTo>
                <a:lnTo>
                  <a:pt x="2310189" y="0"/>
                </a:lnTo>
                <a:lnTo>
                  <a:pt x="2310189" y="2259785"/>
                </a:lnTo>
                <a:lnTo>
                  <a:pt x="0" y="2259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06742" y="2158592"/>
            <a:ext cx="1578881" cy="1644668"/>
          </a:xfrm>
          <a:custGeom>
            <a:avLst/>
            <a:gdLst/>
            <a:ahLst/>
            <a:cxnLst/>
            <a:rect r="r" b="b" t="t" l="l"/>
            <a:pathLst>
              <a:path h="1644668" w="1578881">
                <a:moveTo>
                  <a:pt x="0" y="0"/>
                </a:moveTo>
                <a:lnTo>
                  <a:pt x="1578881" y="0"/>
                </a:lnTo>
                <a:lnTo>
                  <a:pt x="1578881" y="1644668"/>
                </a:lnTo>
                <a:lnTo>
                  <a:pt x="0" y="1644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89005" y="4119520"/>
            <a:ext cx="9014394" cy="209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8"/>
              </a:lnSpc>
            </a:pPr>
            <a:r>
              <a:rPr lang="en-US" sz="15377">
                <a:solidFill>
                  <a:srgbClr val="FF5C00"/>
                </a:solidFill>
                <a:latin typeface="Bevan"/>
              </a:rPr>
              <a:t>locale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03255" y="6570796"/>
            <a:ext cx="9014394" cy="38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2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Bevan"/>
              </a:rPr>
              <a:t>FIND KIDS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5287">
            <a:off x="-2621526" y="-10287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782" y="306033"/>
            <a:ext cx="2485775" cy="1920826"/>
          </a:xfrm>
          <a:custGeom>
            <a:avLst/>
            <a:gdLst/>
            <a:ahLst/>
            <a:cxnLst/>
            <a:rect r="r" b="b" t="t" l="l"/>
            <a:pathLst>
              <a:path h="1920826" w="2485775">
                <a:moveTo>
                  <a:pt x="0" y="0"/>
                </a:moveTo>
                <a:lnTo>
                  <a:pt x="2485775" y="0"/>
                </a:lnTo>
                <a:lnTo>
                  <a:pt x="2485775" y="1920826"/>
                </a:lnTo>
                <a:lnTo>
                  <a:pt x="0" y="1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79854" y="3210373"/>
            <a:ext cx="3497986" cy="6657676"/>
          </a:xfrm>
          <a:custGeom>
            <a:avLst/>
            <a:gdLst/>
            <a:ahLst/>
            <a:cxnLst/>
            <a:rect r="r" b="b" t="t" l="l"/>
            <a:pathLst>
              <a:path h="6657676" w="3497986">
                <a:moveTo>
                  <a:pt x="0" y="0"/>
                </a:moveTo>
                <a:lnTo>
                  <a:pt x="3497987" y="0"/>
                </a:lnTo>
                <a:lnTo>
                  <a:pt x="3497987" y="6657677"/>
                </a:lnTo>
                <a:lnTo>
                  <a:pt x="0" y="6657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5319" y="3210373"/>
            <a:ext cx="3493981" cy="6656169"/>
          </a:xfrm>
          <a:custGeom>
            <a:avLst/>
            <a:gdLst/>
            <a:ahLst/>
            <a:cxnLst/>
            <a:rect r="r" b="b" t="t" l="l"/>
            <a:pathLst>
              <a:path h="6656169" w="3493981">
                <a:moveTo>
                  <a:pt x="0" y="0"/>
                </a:moveTo>
                <a:lnTo>
                  <a:pt x="3493981" y="0"/>
                </a:lnTo>
                <a:lnTo>
                  <a:pt x="3493981" y="6656170"/>
                </a:lnTo>
                <a:lnTo>
                  <a:pt x="0" y="6656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4598" y="3210373"/>
            <a:ext cx="3497986" cy="6657676"/>
          </a:xfrm>
          <a:custGeom>
            <a:avLst/>
            <a:gdLst/>
            <a:ahLst/>
            <a:cxnLst/>
            <a:rect r="r" b="b" t="t" l="l"/>
            <a:pathLst>
              <a:path h="6657676" w="3497986">
                <a:moveTo>
                  <a:pt x="0" y="0"/>
                </a:moveTo>
                <a:lnTo>
                  <a:pt x="3497987" y="0"/>
                </a:lnTo>
                <a:lnTo>
                  <a:pt x="3497987" y="6657677"/>
                </a:lnTo>
                <a:lnTo>
                  <a:pt x="0" y="6657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7292" y="3210373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9"/>
                </a:lnTo>
                <a:lnTo>
                  <a:pt x="0" y="66621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0557" y="543373"/>
            <a:ext cx="51680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evan"/>
              </a:rPr>
              <a:t>UI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5287">
            <a:off x="-2621526" y="-10287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782" y="306033"/>
            <a:ext cx="2485775" cy="1920826"/>
          </a:xfrm>
          <a:custGeom>
            <a:avLst/>
            <a:gdLst/>
            <a:ahLst/>
            <a:cxnLst/>
            <a:rect r="r" b="b" t="t" l="l"/>
            <a:pathLst>
              <a:path h="1920826" w="2485775">
                <a:moveTo>
                  <a:pt x="0" y="0"/>
                </a:moveTo>
                <a:lnTo>
                  <a:pt x="2485775" y="0"/>
                </a:lnTo>
                <a:lnTo>
                  <a:pt x="2485775" y="1920826"/>
                </a:lnTo>
                <a:lnTo>
                  <a:pt x="0" y="1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3273" y="3629324"/>
            <a:ext cx="3497986" cy="6657676"/>
          </a:xfrm>
          <a:custGeom>
            <a:avLst/>
            <a:gdLst/>
            <a:ahLst/>
            <a:cxnLst/>
            <a:rect r="r" b="b" t="t" l="l"/>
            <a:pathLst>
              <a:path h="6657676" w="3497986">
                <a:moveTo>
                  <a:pt x="0" y="0"/>
                </a:moveTo>
                <a:lnTo>
                  <a:pt x="3497986" y="0"/>
                </a:lnTo>
                <a:lnTo>
                  <a:pt x="3497986" y="6657676"/>
                </a:lnTo>
                <a:lnTo>
                  <a:pt x="0" y="6657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87816" y="3629324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34308" y="3629324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8" y="0"/>
                </a:lnTo>
                <a:lnTo>
                  <a:pt x="3536968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76051" y="3629324"/>
            <a:ext cx="3540928" cy="6663690"/>
          </a:xfrm>
          <a:custGeom>
            <a:avLst/>
            <a:gdLst/>
            <a:ahLst/>
            <a:cxnLst/>
            <a:rect r="r" b="b" t="t" l="l"/>
            <a:pathLst>
              <a:path h="6663690" w="3540928">
                <a:moveTo>
                  <a:pt x="0" y="0"/>
                </a:moveTo>
                <a:lnTo>
                  <a:pt x="3540928" y="0"/>
                </a:lnTo>
                <a:lnTo>
                  <a:pt x="3540928" y="6663689"/>
                </a:lnTo>
                <a:lnTo>
                  <a:pt x="0" y="6663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82393" y="3623310"/>
            <a:ext cx="3534184" cy="6663690"/>
          </a:xfrm>
          <a:custGeom>
            <a:avLst/>
            <a:gdLst/>
            <a:ahLst/>
            <a:cxnLst/>
            <a:rect r="r" b="b" t="t" l="l"/>
            <a:pathLst>
              <a:path h="6663690" w="3534184">
                <a:moveTo>
                  <a:pt x="0" y="0"/>
                </a:moveTo>
                <a:lnTo>
                  <a:pt x="3534183" y="0"/>
                </a:lnTo>
                <a:lnTo>
                  <a:pt x="3534183" y="6663690"/>
                </a:lnTo>
                <a:lnTo>
                  <a:pt x="0" y="6663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20557" y="543373"/>
            <a:ext cx="51680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evan"/>
              </a:rPr>
              <a:t>UI 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5287">
            <a:off x="-2621526" y="-10287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782" y="306033"/>
            <a:ext cx="2485775" cy="1920826"/>
          </a:xfrm>
          <a:custGeom>
            <a:avLst/>
            <a:gdLst/>
            <a:ahLst/>
            <a:cxnLst/>
            <a:rect r="r" b="b" t="t" l="l"/>
            <a:pathLst>
              <a:path h="1920826" w="2485775">
                <a:moveTo>
                  <a:pt x="0" y="0"/>
                </a:moveTo>
                <a:lnTo>
                  <a:pt x="2485775" y="0"/>
                </a:lnTo>
                <a:lnTo>
                  <a:pt x="2485775" y="1920826"/>
                </a:lnTo>
                <a:lnTo>
                  <a:pt x="0" y="1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487" y="3624812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7483" y="3624812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31600" y="3624812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8" y="0"/>
                </a:lnTo>
                <a:lnTo>
                  <a:pt x="3536968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20968" y="3624812"/>
            <a:ext cx="3534184" cy="6663690"/>
          </a:xfrm>
          <a:custGeom>
            <a:avLst/>
            <a:gdLst/>
            <a:ahLst/>
            <a:cxnLst/>
            <a:rect r="r" b="b" t="t" l="l"/>
            <a:pathLst>
              <a:path h="6663690" w="3534184">
                <a:moveTo>
                  <a:pt x="0" y="0"/>
                </a:moveTo>
                <a:lnTo>
                  <a:pt x="3534183" y="0"/>
                </a:lnTo>
                <a:lnTo>
                  <a:pt x="3534183" y="6663689"/>
                </a:lnTo>
                <a:lnTo>
                  <a:pt x="0" y="6663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80885" y="3623310"/>
            <a:ext cx="3540928" cy="6663690"/>
          </a:xfrm>
          <a:custGeom>
            <a:avLst/>
            <a:gdLst/>
            <a:ahLst/>
            <a:cxnLst/>
            <a:rect r="r" b="b" t="t" l="l"/>
            <a:pathLst>
              <a:path h="6663690" w="3540928">
                <a:moveTo>
                  <a:pt x="0" y="0"/>
                </a:moveTo>
                <a:lnTo>
                  <a:pt x="3540928" y="0"/>
                </a:lnTo>
                <a:lnTo>
                  <a:pt x="3540928" y="6663690"/>
                </a:lnTo>
                <a:lnTo>
                  <a:pt x="0" y="6663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20557" y="543373"/>
            <a:ext cx="51680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evan"/>
              </a:rPr>
              <a:t>UI DESIGN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5287">
            <a:off x="-2621526" y="-10287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782" y="306033"/>
            <a:ext cx="2485775" cy="1920826"/>
          </a:xfrm>
          <a:custGeom>
            <a:avLst/>
            <a:gdLst/>
            <a:ahLst/>
            <a:cxnLst/>
            <a:rect r="r" b="b" t="t" l="l"/>
            <a:pathLst>
              <a:path h="1920826" w="2485775">
                <a:moveTo>
                  <a:pt x="0" y="0"/>
                </a:moveTo>
                <a:lnTo>
                  <a:pt x="2485775" y="0"/>
                </a:lnTo>
                <a:lnTo>
                  <a:pt x="2485775" y="1920826"/>
                </a:lnTo>
                <a:lnTo>
                  <a:pt x="0" y="1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29066" y="3626313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14259" y="3623310"/>
            <a:ext cx="3540928" cy="6663690"/>
          </a:xfrm>
          <a:custGeom>
            <a:avLst/>
            <a:gdLst/>
            <a:ahLst/>
            <a:cxnLst/>
            <a:rect r="r" b="b" t="t" l="l"/>
            <a:pathLst>
              <a:path h="6663690" w="3540928">
                <a:moveTo>
                  <a:pt x="0" y="0"/>
                </a:moveTo>
                <a:lnTo>
                  <a:pt x="3540928" y="0"/>
                </a:lnTo>
                <a:lnTo>
                  <a:pt x="3540928" y="6663690"/>
                </a:lnTo>
                <a:lnTo>
                  <a:pt x="0" y="6663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0967" y="3626313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39912" y="3626313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0557" y="543373"/>
            <a:ext cx="51680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evan"/>
              </a:rPr>
              <a:t>UI DESIGN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5287">
            <a:off x="-2621526" y="-10287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782" y="306033"/>
            <a:ext cx="2485775" cy="1920826"/>
          </a:xfrm>
          <a:custGeom>
            <a:avLst/>
            <a:gdLst/>
            <a:ahLst/>
            <a:cxnLst/>
            <a:rect r="r" b="b" t="t" l="l"/>
            <a:pathLst>
              <a:path h="1920826" w="2485775">
                <a:moveTo>
                  <a:pt x="0" y="0"/>
                </a:moveTo>
                <a:lnTo>
                  <a:pt x="2485775" y="0"/>
                </a:lnTo>
                <a:lnTo>
                  <a:pt x="2485775" y="1920826"/>
                </a:lnTo>
                <a:lnTo>
                  <a:pt x="0" y="1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43224" y="3426888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9"/>
                </a:lnTo>
                <a:lnTo>
                  <a:pt x="0" y="6662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07615" y="3426888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9"/>
                </a:lnTo>
                <a:lnTo>
                  <a:pt x="0" y="6662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2333" y="3426888"/>
            <a:ext cx="3536967" cy="6662188"/>
          </a:xfrm>
          <a:custGeom>
            <a:avLst/>
            <a:gdLst/>
            <a:ahLst/>
            <a:cxnLst/>
            <a:rect r="r" b="b" t="t" l="l"/>
            <a:pathLst>
              <a:path h="6662188" w="3536967">
                <a:moveTo>
                  <a:pt x="0" y="0"/>
                </a:moveTo>
                <a:lnTo>
                  <a:pt x="3536967" y="0"/>
                </a:lnTo>
                <a:lnTo>
                  <a:pt x="3536967" y="6662189"/>
                </a:lnTo>
                <a:lnTo>
                  <a:pt x="0" y="6662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0557" y="543373"/>
            <a:ext cx="51680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evan"/>
              </a:rPr>
              <a:t>UI DESIGN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605" y="-19387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27074" y="4068668"/>
            <a:ext cx="3272289" cy="4621912"/>
            <a:chOff x="0" y="0"/>
            <a:chExt cx="660400" cy="932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932775"/>
            </a:xfrm>
            <a:custGeom>
              <a:avLst/>
              <a:gdLst/>
              <a:ahLst/>
              <a:cxnLst/>
              <a:rect r="r" b="b" t="t" l="l"/>
              <a:pathLst>
                <a:path h="93277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1167"/>
                  </a:cubicBezTo>
                  <a:lnTo>
                    <a:pt x="660400" y="932775"/>
                  </a:lnTo>
                  <a:lnTo>
                    <a:pt x="0" y="932775"/>
                  </a:lnTo>
                  <a:lnTo>
                    <a:pt x="0" y="33161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1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8425"/>
              <a:ext cx="660400" cy="714375"/>
            </a:xfrm>
            <a:prstGeom prst="rect">
              <a:avLst/>
            </a:prstGeom>
          </p:spPr>
          <p:txBody>
            <a:bodyPr anchor="ctr" rtlCol="false" tIns="43702" lIns="43702" bIns="43702" rIns="43702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648" y="3694443"/>
            <a:ext cx="4235486" cy="5563857"/>
          </a:xfrm>
          <a:custGeom>
            <a:avLst/>
            <a:gdLst/>
            <a:ahLst/>
            <a:cxnLst/>
            <a:rect r="r" b="b" t="t" l="l"/>
            <a:pathLst>
              <a:path h="5563857" w="4235486">
                <a:moveTo>
                  <a:pt x="0" y="0"/>
                </a:moveTo>
                <a:lnTo>
                  <a:pt x="4235486" y="0"/>
                </a:lnTo>
                <a:lnTo>
                  <a:pt x="4235486" y="5563857"/>
                </a:lnTo>
                <a:lnTo>
                  <a:pt x="0" y="556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06014" y="4068668"/>
            <a:ext cx="3272289" cy="4621912"/>
            <a:chOff x="0" y="0"/>
            <a:chExt cx="660400" cy="932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932775"/>
            </a:xfrm>
            <a:custGeom>
              <a:avLst/>
              <a:gdLst/>
              <a:ahLst/>
              <a:cxnLst/>
              <a:rect r="r" b="b" t="t" l="l"/>
              <a:pathLst>
                <a:path h="93277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1167"/>
                  </a:cubicBezTo>
                  <a:lnTo>
                    <a:pt x="660400" y="932775"/>
                  </a:lnTo>
                  <a:lnTo>
                    <a:pt x="0" y="932775"/>
                  </a:lnTo>
                  <a:lnTo>
                    <a:pt x="0" y="33161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1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8425"/>
              <a:ext cx="660400" cy="714375"/>
            </a:xfrm>
            <a:prstGeom prst="rect">
              <a:avLst/>
            </a:prstGeom>
          </p:spPr>
          <p:txBody>
            <a:bodyPr anchor="ctr" rtlCol="false" tIns="43702" lIns="43702" bIns="43702" rIns="43702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682798" y="3694443"/>
            <a:ext cx="4235486" cy="5563857"/>
          </a:xfrm>
          <a:custGeom>
            <a:avLst/>
            <a:gdLst/>
            <a:ahLst/>
            <a:cxnLst/>
            <a:rect r="r" b="b" t="t" l="l"/>
            <a:pathLst>
              <a:path h="5563857" w="4235486">
                <a:moveTo>
                  <a:pt x="0" y="0"/>
                </a:moveTo>
                <a:lnTo>
                  <a:pt x="4235486" y="0"/>
                </a:lnTo>
                <a:lnTo>
                  <a:pt x="4235486" y="5563857"/>
                </a:lnTo>
                <a:lnTo>
                  <a:pt x="0" y="556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284954" y="4068668"/>
            <a:ext cx="3272289" cy="4621912"/>
            <a:chOff x="0" y="0"/>
            <a:chExt cx="660400" cy="9327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932775"/>
            </a:xfrm>
            <a:custGeom>
              <a:avLst/>
              <a:gdLst/>
              <a:ahLst/>
              <a:cxnLst/>
              <a:rect r="r" b="b" t="t" l="l"/>
              <a:pathLst>
                <a:path h="93277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1167"/>
                  </a:cubicBezTo>
                  <a:lnTo>
                    <a:pt x="660400" y="932775"/>
                  </a:lnTo>
                  <a:lnTo>
                    <a:pt x="0" y="932775"/>
                  </a:lnTo>
                  <a:lnTo>
                    <a:pt x="0" y="33161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1E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8425"/>
              <a:ext cx="660400" cy="714375"/>
            </a:xfrm>
            <a:prstGeom prst="rect">
              <a:avLst/>
            </a:prstGeom>
          </p:spPr>
          <p:txBody>
            <a:bodyPr anchor="ctr" rtlCol="false" tIns="43702" lIns="43702" bIns="43702" rIns="43702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280234" y="3694443"/>
            <a:ext cx="4235486" cy="5563857"/>
          </a:xfrm>
          <a:custGeom>
            <a:avLst/>
            <a:gdLst/>
            <a:ahLst/>
            <a:cxnLst/>
            <a:rect r="r" b="b" t="t" l="l"/>
            <a:pathLst>
              <a:path h="5563857" w="4235486">
                <a:moveTo>
                  <a:pt x="0" y="0"/>
                </a:moveTo>
                <a:lnTo>
                  <a:pt x="4235485" y="0"/>
                </a:lnTo>
                <a:lnTo>
                  <a:pt x="4235485" y="5563857"/>
                </a:lnTo>
                <a:lnTo>
                  <a:pt x="0" y="556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21099" y="3597696"/>
            <a:ext cx="4235486" cy="5563857"/>
          </a:xfrm>
          <a:custGeom>
            <a:avLst/>
            <a:gdLst/>
            <a:ahLst/>
            <a:cxnLst/>
            <a:rect r="r" b="b" t="t" l="l"/>
            <a:pathLst>
              <a:path h="5563857" w="4235486">
                <a:moveTo>
                  <a:pt x="0" y="0"/>
                </a:moveTo>
                <a:lnTo>
                  <a:pt x="4235486" y="0"/>
                </a:lnTo>
                <a:lnTo>
                  <a:pt x="4235486" y="5563856"/>
                </a:lnTo>
                <a:lnTo>
                  <a:pt x="0" y="5563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17715" y="5270037"/>
            <a:ext cx="2423609" cy="2188696"/>
          </a:xfrm>
          <a:custGeom>
            <a:avLst/>
            <a:gdLst/>
            <a:ahLst/>
            <a:cxnLst/>
            <a:rect r="r" b="b" t="t" l="l"/>
            <a:pathLst>
              <a:path h="2188696" w="2423609">
                <a:moveTo>
                  <a:pt x="0" y="0"/>
                </a:moveTo>
                <a:lnTo>
                  <a:pt x="2423609" y="0"/>
                </a:lnTo>
                <a:lnTo>
                  <a:pt x="2423609" y="2188695"/>
                </a:lnTo>
                <a:lnTo>
                  <a:pt x="0" y="2188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30" t="-31618" r="0" b="-2119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87344" y="5171707"/>
            <a:ext cx="2296595" cy="2287025"/>
          </a:xfrm>
          <a:custGeom>
            <a:avLst/>
            <a:gdLst/>
            <a:ahLst/>
            <a:cxnLst/>
            <a:rect r="r" b="b" t="t" l="l"/>
            <a:pathLst>
              <a:path h="2287025" w="2296595">
                <a:moveTo>
                  <a:pt x="0" y="0"/>
                </a:moveTo>
                <a:lnTo>
                  <a:pt x="2296595" y="0"/>
                </a:lnTo>
                <a:lnTo>
                  <a:pt x="2296595" y="2287025"/>
                </a:lnTo>
                <a:lnTo>
                  <a:pt x="0" y="2287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00461" y="5421738"/>
            <a:ext cx="1527746" cy="2036994"/>
          </a:xfrm>
          <a:custGeom>
            <a:avLst/>
            <a:gdLst/>
            <a:ahLst/>
            <a:cxnLst/>
            <a:rect r="r" b="b" t="t" l="l"/>
            <a:pathLst>
              <a:path h="2036994" w="1527746">
                <a:moveTo>
                  <a:pt x="0" y="0"/>
                </a:moveTo>
                <a:lnTo>
                  <a:pt x="1527746" y="0"/>
                </a:lnTo>
                <a:lnTo>
                  <a:pt x="1527746" y="2036994"/>
                </a:lnTo>
                <a:lnTo>
                  <a:pt x="0" y="2036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31411" y="7438784"/>
            <a:ext cx="1847461" cy="58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83"/>
              </a:lnSpc>
              <a:spcBef>
                <a:spcPct val="0"/>
              </a:spcBef>
            </a:pPr>
            <a:r>
              <a:rPr lang="en-US" sz="3174">
                <a:solidFill>
                  <a:srgbClr val="000000"/>
                </a:solidFill>
                <a:latin typeface="Bevan"/>
              </a:rPr>
              <a:t>NESMA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10634" y="1019175"/>
            <a:ext cx="9266733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20"/>
              </a:lnSpc>
              <a:spcBef>
                <a:spcPct val="0"/>
              </a:spcBef>
            </a:pPr>
            <a:r>
              <a:rPr lang="en-US" sz="11600">
                <a:solidFill>
                  <a:srgbClr val="000000"/>
                </a:solidFill>
                <a:latin typeface="Bevan"/>
              </a:rPr>
              <a:t>MEMBRS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17715" y="7494469"/>
            <a:ext cx="2365690" cy="67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68"/>
              </a:lnSpc>
              <a:spcBef>
                <a:spcPct val="0"/>
              </a:spcBef>
            </a:pPr>
            <a:r>
              <a:rPr lang="en-US" sz="3674">
                <a:solidFill>
                  <a:srgbClr val="000000"/>
                </a:solidFill>
                <a:latin typeface="Bevan"/>
              </a:rPr>
              <a:t>VERENA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36497" y="7504249"/>
            <a:ext cx="2266031" cy="67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68"/>
              </a:lnSpc>
              <a:spcBef>
                <a:spcPct val="0"/>
              </a:spcBef>
            </a:pPr>
            <a:r>
              <a:rPr lang="en-US" sz="3674">
                <a:solidFill>
                  <a:srgbClr val="000000"/>
                </a:solidFill>
                <a:latin typeface="Bevan"/>
              </a:rPr>
              <a:t>JANA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75760" y="7604803"/>
            <a:ext cx="3162966" cy="54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12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Bevan"/>
              </a:rPr>
              <a:t>ABDALLAH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871892" y="-1667107"/>
            <a:ext cx="8544216" cy="13621214"/>
          </a:xfrm>
          <a:custGeom>
            <a:avLst/>
            <a:gdLst/>
            <a:ahLst/>
            <a:cxnLst/>
            <a:rect r="r" b="b" t="t" l="l"/>
            <a:pathLst>
              <a:path h="13621214" w="8544216">
                <a:moveTo>
                  <a:pt x="0" y="0"/>
                </a:moveTo>
                <a:lnTo>
                  <a:pt x="8544216" y="0"/>
                </a:lnTo>
                <a:lnTo>
                  <a:pt x="8544216" y="13621214"/>
                </a:lnTo>
                <a:lnTo>
                  <a:pt x="0" y="13621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88445" y="3213290"/>
            <a:ext cx="13639188" cy="491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822"/>
              </a:lnSpc>
            </a:pPr>
            <a:r>
              <a:rPr lang="en-US" sz="19012">
                <a:solidFill>
                  <a:srgbClr val="000000"/>
                </a:solidFill>
                <a:latin typeface="Beva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11268" y="6567090"/>
            <a:ext cx="2843339" cy="2848519"/>
          </a:xfrm>
          <a:custGeom>
            <a:avLst/>
            <a:gdLst/>
            <a:ahLst/>
            <a:cxnLst/>
            <a:rect r="r" b="b" t="t" l="l"/>
            <a:pathLst>
              <a:path h="2848519" w="2843339">
                <a:moveTo>
                  <a:pt x="0" y="0"/>
                </a:moveTo>
                <a:lnTo>
                  <a:pt x="2843339" y="0"/>
                </a:lnTo>
                <a:lnTo>
                  <a:pt x="2843339" y="2848518"/>
                </a:lnTo>
                <a:lnTo>
                  <a:pt x="0" y="2848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3086">
            <a:off x="2422197" y="1678341"/>
            <a:ext cx="2233870" cy="2326947"/>
          </a:xfrm>
          <a:custGeom>
            <a:avLst/>
            <a:gdLst/>
            <a:ahLst/>
            <a:cxnLst/>
            <a:rect r="r" b="b" t="t" l="l"/>
            <a:pathLst>
              <a:path h="2326947" w="2233870">
                <a:moveTo>
                  <a:pt x="0" y="0"/>
                </a:moveTo>
                <a:lnTo>
                  <a:pt x="2233869" y="0"/>
                </a:lnTo>
                <a:lnTo>
                  <a:pt x="2233869" y="2326947"/>
                </a:lnTo>
                <a:lnTo>
                  <a:pt x="0" y="2326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1557" y="1333714"/>
            <a:ext cx="14084886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20"/>
              </a:lnSpc>
              <a:spcBef>
                <a:spcPct val="0"/>
              </a:spcBef>
            </a:pPr>
            <a:r>
              <a:rPr lang="en-US" sz="11600">
                <a:solidFill>
                  <a:srgbClr val="000000"/>
                </a:solidFill>
                <a:latin typeface="Bevan"/>
              </a:rPr>
              <a:t>PROBLEM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26951" y="3196188"/>
            <a:ext cx="10945585" cy="6547450"/>
          </a:xfrm>
          <a:custGeom>
            <a:avLst/>
            <a:gdLst/>
            <a:ahLst/>
            <a:cxnLst/>
            <a:rect r="r" b="b" t="t" l="l"/>
            <a:pathLst>
              <a:path h="6547450" w="10945585">
                <a:moveTo>
                  <a:pt x="0" y="0"/>
                </a:moveTo>
                <a:lnTo>
                  <a:pt x="10945584" y="0"/>
                </a:lnTo>
                <a:lnTo>
                  <a:pt x="10945584" y="6547449"/>
                </a:lnTo>
                <a:lnTo>
                  <a:pt x="0" y="6547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31171" y="7744687"/>
            <a:ext cx="2586877" cy="1998951"/>
          </a:xfrm>
          <a:custGeom>
            <a:avLst/>
            <a:gdLst/>
            <a:ahLst/>
            <a:cxnLst/>
            <a:rect r="r" b="b" t="t" l="l"/>
            <a:pathLst>
              <a:path h="1998951" w="2586877">
                <a:moveTo>
                  <a:pt x="0" y="0"/>
                </a:moveTo>
                <a:lnTo>
                  <a:pt x="2586877" y="0"/>
                </a:lnTo>
                <a:lnTo>
                  <a:pt x="2586877" y="1998950"/>
                </a:lnTo>
                <a:lnTo>
                  <a:pt x="0" y="1998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03798" y="3583909"/>
            <a:ext cx="9118178" cy="5751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Tenor Sans"/>
              </a:rPr>
              <a:t>As children become more independent and engage in various activities outside the home, there is a growing need for a reliable and efficient solution to track their whereabouts and ensure their well-being. Parents often worry about their children's safety when they are at school, extracurricular activities, or spending time with friends. In such situations, a solution is needed to provide parents with real-time location information and notifications about their child's activities without compromising the child's privacy or security.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64235" y="3493907"/>
            <a:ext cx="1616601" cy="1649593"/>
          </a:xfrm>
          <a:custGeom>
            <a:avLst/>
            <a:gdLst/>
            <a:ahLst/>
            <a:cxnLst/>
            <a:rect r="r" b="b" t="t" l="l"/>
            <a:pathLst>
              <a:path h="1649593" w="1616601">
                <a:moveTo>
                  <a:pt x="0" y="0"/>
                </a:moveTo>
                <a:lnTo>
                  <a:pt x="1616601" y="0"/>
                </a:lnTo>
                <a:lnTo>
                  <a:pt x="1616601" y="1649593"/>
                </a:lnTo>
                <a:lnTo>
                  <a:pt x="0" y="1649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3005" y="-20911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8176" y="1895116"/>
            <a:ext cx="13051703" cy="7807292"/>
          </a:xfrm>
          <a:custGeom>
            <a:avLst/>
            <a:gdLst/>
            <a:ahLst/>
            <a:cxnLst/>
            <a:rect r="r" b="b" t="t" l="l"/>
            <a:pathLst>
              <a:path h="7807292" w="13051703">
                <a:moveTo>
                  <a:pt x="0" y="0"/>
                </a:moveTo>
                <a:lnTo>
                  <a:pt x="13051703" y="0"/>
                </a:lnTo>
                <a:lnTo>
                  <a:pt x="13051703" y="7807292"/>
                </a:lnTo>
                <a:lnTo>
                  <a:pt x="0" y="7807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762">
            <a:off x="15088320" y="8356412"/>
            <a:ext cx="1443119" cy="2186544"/>
          </a:xfrm>
          <a:custGeom>
            <a:avLst/>
            <a:gdLst/>
            <a:ahLst/>
            <a:cxnLst/>
            <a:rect r="r" b="b" t="t" l="l"/>
            <a:pathLst>
              <a:path h="2186544" w="1443119">
                <a:moveTo>
                  <a:pt x="0" y="0"/>
                </a:moveTo>
                <a:lnTo>
                  <a:pt x="1443119" y="0"/>
                </a:lnTo>
                <a:lnTo>
                  <a:pt x="1443119" y="2186543"/>
                </a:lnTo>
                <a:lnTo>
                  <a:pt x="0" y="21865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828" y="2183826"/>
            <a:ext cx="2678697" cy="2069902"/>
          </a:xfrm>
          <a:custGeom>
            <a:avLst/>
            <a:gdLst/>
            <a:ahLst/>
            <a:cxnLst/>
            <a:rect r="r" b="b" t="t" l="l"/>
            <a:pathLst>
              <a:path h="2069902" w="2678697">
                <a:moveTo>
                  <a:pt x="0" y="0"/>
                </a:moveTo>
                <a:lnTo>
                  <a:pt x="2678696" y="0"/>
                </a:lnTo>
                <a:lnTo>
                  <a:pt x="2678696" y="2069902"/>
                </a:lnTo>
                <a:lnTo>
                  <a:pt x="0" y="2069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9156" y="2373610"/>
            <a:ext cx="11029692" cy="72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9017" indent="-259508" lvl="1">
              <a:lnSpc>
                <a:spcPts val="360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enor Sans"/>
              </a:rPr>
              <a:t>Real-Time </a:t>
            </a:r>
            <a:r>
              <a:rPr lang="en-US" sz="2403">
                <a:solidFill>
                  <a:srgbClr val="000000"/>
                </a:solidFill>
                <a:latin typeface="Tenor Sans"/>
              </a:rPr>
              <a:t>Location Tracking: The app allows parents to track their child's location in real-time using GPS technology. Parents can view the child's location on a map and receive periodic updates.</a:t>
            </a:r>
          </a:p>
          <a:p>
            <a:pPr algn="ctr" marL="519017" indent="-259508" lvl="1">
              <a:lnSpc>
                <a:spcPts val="360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enor Sans"/>
              </a:rPr>
              <a:t>Geofencing: Parents can set up geofences around specific areas, such as school or home. They will receive notifications when their child enters or leaves these predefined zones.</a:t>
            </a:r>
          </a:p>
          <a:p>
            <a:pPr algn="ctr" marL="519017" indent="-259508" lvl="1">
              <a:lnSpc>
                <a:spcPts val="360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enor Sans"/>
              </a:rPr>
              <a:t>Safe Zones: ChildGuard offers a feature to define safe zones, such as parks or friends' houses, where parents can be assured their child is safe. Any deviation from these zones triggers an alert.</a:t>
            </a:r>
          </a:p>
          <a:p>
            <a:pPr algn="ctr" marL="519017" indent="-259508" lvl="1">
              <a:lnSpc>
                <a:spcPts val="360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enor Sans"/>
              </a:rPr>
              <a:t>Emergency Alerts: In case of emergencies or unexpected situations, children can send an SOS alert to their parents with their current location, helping parents respond quickly</a:t>
            </a:r>
          </a:p>
          <a:p>
            <a:pPr algn="ctr" marL="519017" indent="-259508" lvl="1">
              <a:lnSpc>
                <a:spcPts val="3605"/>
              </a:lnSpc>
              <a:spcBef>
                <a:spcPct val="0"/>
              </a:spcBef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enor Sans Semi-Bold"/>
              </a:rPr>
              <a:t>User Authentication:</a:t>
            </a:r>
            <a:r>
              <a:rPr lang="en-US" sz="2403">
                <a:solidFill>
                  <a:srgbClr val="000000"/>
                </a:solidFill>
                <a:latin typeface="Tenor Sans"/>
              </a:rPr>
              <a:t> Only authorized parents or guardians can access the child's location data through secure login credentials, preventing unauthorized access.</a:t>
            </a:r>
          </a:p>
          <a:p>
            <a:pPr algn="ctr" marL="0" indent="0" lvl="0">
              <a:lnSpc>
                <a:spcPts val="360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94148" y="464511"/>
            <a:ext cx="12299703" cy="13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31"/>
              </a:lnSpc>
              <a:spcBef>
                <a:spcPct val="0"/>
              </a:spcBef>
            </a:pPr>
            <a:r>
              <a:rPr lang="en-US" sz="8776">
                <a:solidFill>
                  <a:srgbClr val="000000"/>
                </a:solidFill>
                <a:latin typeface="Bevan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190625" y="5114925"/>
            <a:ext cx="15845224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317258" y="4972050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05817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894375" y="49720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0625" y="499110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9209" y="5886958"/>
            <a:ext cx="3743294" cy="3371342"/>
            <a:chOff x="0" y="0"/>
            <a:chExt cx="985888" cy="8879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5888" cy="887925"/>
            </a:xfrm>
            <a:custGeom>
              <a:avLst/>
              <a:gdLst/>
              <a:ahLst/>
              <a:cxnLst/>
              <a:rect r="r" b="b" t="t" l="l"/>
              <a:pathLst>
                <a:path h="887925" w="985888">
                  <a:moveTo>
                    <a:pt x="105479" y="0"/>
                  </a:moveTo>
                  <a:lnTo>
                    <a:pt x="880409" y="0"/>
                  </a:lnTo>
                  <a:cubicBezTo>
                    <a:pt x="908384" y="0"/>
                    <a:pt x="935213" y="11113"/>
                    <a:pt x="954994" y="30894"/>
                  </a:cubicBezTo>
                  <a:cubicBezTo>
                    <a:pt x="974775" y="50675"/>
                    <a:pt x="985888" y="77504"/>
                    <a:pt x="985888" y="105479"/>
                  </a:cubicBezTo>
                  <a:lnTo>
                    <a:pt x="985888" y="782447"/>
                  </a:lnTo>
                  <a:cubicBezTo>
                    <a:pt x="985888" y="810421"/>
                    <a:pt x="974775" y="837250"/>
                    <a:pt x="954994" y="857031"/>
                  </a:cubicBezTo>
                  <a:cubicBezTo>
                    <a:pt x="935213" y="876812"/>
                    <a:pt x="908384" y="887925"/>
                    <a:pt x="880409" y="887925"/>
                  </a:cubicBezTo>
                  <a:lnTo>
                    <a:pt x="105479" y="887925"/>
                  </a:lnTo>
                  <a:cubicBezTo>
                    <a:pt x="77504" y="887925"/>
                    <a:pt x="50675" y="876812"/>
                    <a:pt x="30894" y="857031"/>
                  </a:cubicBezTo>
                  <a:cubicBezTo>
                    <a:pt x="11113" y="837250"/>
                    <a:pt x="0" y="810421"/>
                    <a:pt x="0" y="782447"/>
                  </a:cubicBezTo>
                  <a:lnTo>
                    <a:pt x="0" y="105479"/>
                  </a:lnTo>
                  <a:cubicBezTo>
                    <a:pt x="0" y="77504"/>
                    <a:pt x="11113" y="50675"/>
                    <a:pt x="30894" y="30894"/>
                  </a:cubicBezTo>
                  <a:cubicBezTo>
                    <a:pt x="50675" y="11113"/>
                    <a:pt x="77504" y="0"/>
                    <a:pt x="105479" y="0"/>
                  </a:cubicBezTo>
                  <a:close/>
                </a:path>
              </a:pathLst>
            </a:custGeom>
            <a:solidFill>
              <a:srgbClr val="F9A96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38889" y="5886958"/>
            <a:ext cx="3743294" cy="3371342"/>
            <a:chOff x="0" y="0"/>
            <a:chExt cx="985888" cy="8879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5888" cy="887925"/>
            </a:xfrm>
            <a:custGeom>
              <a:avLst/>
              <a:gdLst/>
              <a:ahLst/>
              <a:cxnLst/>
              <a:rect r="r" b="b" t="t" l="l"/>
              <a:pathLst>
                <a:path h="887925" w="985888">
                  <a:moveTo>
                    <a:pt x="105479" y="0"/>
                  </a:moveTo>
                  <a:lnTo>
                    <a:pt x="880409" y="0"/>
                  </a:lnTo>
                  <a:cubicBezTo>
                    <a:pt x="908384" y="0"/>
                    <a:pt x="935213" y="11113"/>
                    <a:pt x="954994" y="30894"/>
                  </a:cubicBezTo>
                  <a:cubicBezTo>
                    <a:pt x="974775" y="50675"/>
                    <a:pt x="985888" y="77504"/>
                    <a:pt x="985888" y="105479"/>
                  </a:cubicBezTo>
                  <a:lnTo>
                    <a:pt x="985888" y="782447"/>
                  </a:lnTo>
                  <a:cubicBezTo>
                    <a:pt x="985888" y="810421"/>
                    <a:pt x="974775" y="837250"/>
                    <a:pt x="954994" y="857031"/>
                  </a:cubicBezTo>
                  <a:cubicBezTo>
                    <a:pt x="935213" y="876812"/>
                    <a:pt x="908384" y="887925"/>
                    <a:pt x="880409" y="887925"/>
                  </a:cubicBezTo>
                  <a:lnTo>
                    <a:pt x="105479" y="887925"/>
                  </a:lnTo>
                  <a:cubicBezTo>
                    <a:pt x="77504" y="887925"/>
                    <a:pt x="50675" y="876812"/>
                    <a:pt x="30894" y="857031"/>
                  </a:cubicBezTo>
                  <a:cubicBezTo>
                    <a:pt x="11113" y="837250"/>
                    <a:pt x="0" y="810421"/>
                    <a:pt x="0" y="782447"/>
                  </a:cubicBezTo>
                  <a:lnTo>
                    <a:pt x="0" y="105479"/>
                  </a:lnTo>
                  <a:cubicBezTo>
                    <a:pt x="0" y="77504"/>
                    <a:pt x="11113" y="50675"/>
                    <a:pt x="30894" y="30894"/>
                  </a:cubicBezTo>
                  <a:cubicBezTo>
                    <a:pt x="50675" y="11113"/>
                    <a:pt x="77504" y="0"/>
                    <a:pt x="105479" y="0"/>
                  </a:cubicBezTo>
                  <a:close/>
                </a:path>
              </a:pathLst>
            </a:custGeom>
            <a:solidFill>
              <a:srgbClr val="F9928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87033" y="5886958"/>
            <a:ext cx="3743294" cy="3371342"/>
            <a:chOff x="0" y="0"/>
            <a:chExt cx="985888" cy="8879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85888" cy="887925"/>
            </a:xfrm>
            <a:custGeom>
              <a:avLst/>
              <a:gdLst/>
              <a:ahLst/>
              <a:cxnLst/>
              <a:rect r="r" b="b" t="t" l="l"/>
              <a:pathLst>
                <a:path h="887925" w="985888">
                  <a:moveTo>
                    <a:pt x="105479" y="0"/>
                  </a:moveTo>
                  <a:lnTo>
                    <a:pt x="880409" y="0"/>
                  </a:lnTo>
                  <a:cubicBezTo>
                    <a:pt x="908384" y="0"/>
                    <a:pt x="935213" y="11113"/>
                    <a:pt x="954994" y="30894"/>
                  </a:cubicBezTo>
                  <a:cubicBezTo>
                    <a:pt x="974775" y="50675"/>
                    <a:pt x="985888" y="77504"/>
                    <a:pt x="985888" y="105479"/>
                  </a:cubicBezTo>
                  <a:lnTo>
                    <a:pt x="985888" y="782447"/>
                  </a:lnTo>
                  <a:cubicBezTo>
                    <a:pt x="985888" y="810421"/>
                    <a:pt x="974775" y="837250"/>
                    <a:pt x="954994" y="857031"/>
                  </a:cubicBezTo>
                  <a:cubicBezTo>
                    <a:pt x="935213" y="876812"/>
                    <a:pt x="908384" y="887925"/>
                    <a:pt x="880409" y="887925"/>
                  </a:cubicBezTo>
                  <a:lnTo>
                    <a:pt x="105479" y="887925"/>
                  </a:lnTo>
                  <a:cubicBezTo>
                    <a:pt x="77504" y="887925"/>
                    <a:pt x="50675" y="876812"/>
                    <a:pt x="30894" y="857031"/>
                  </a:cubicBezTo>
                  <a:cubicBezTo>
                    <a:pt x="11113" y="837250"/>
                    <a:pt x="0" y="810421"/>
                    <a:pt x="0" y="782447"/>
                  </a:cubicBezTo>
                  <a:lnTo>
                    <a:pt x="0" y="105479"/>
                  </a:lnTo>
                  <a:cubicBezTo>
                    <a:pt x="0" y="77504"/>
                    <a:pt x="11113" y="50675"/>
                    <a:pt x="30894" y="30894"/>
                  </a:cubicBezTo>
                  <a:cubicBezTo>
                    <a:pt x="50675" y="11113"/>
                    <a:pt x="77504" y="0"/>
                    <a:pt x="105479" y="0"/>
                  </a:cubicBezTo>
                  <a:close/>
                </a:path>
              </a:pathLst>
            </a:custGeom>
            <a:solidFill>
              <a:srgbClr val="FF5C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05191" y="5886958"/>
            <a:ext cx="3743294" cy="3371342"/>
            <a:chOff x="0" y="0"/>
            <a:chExt cx="985888" cy="8879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5888" cy="887925"/>
            </a:xfrm>
            <a:custGeom>
              <a:avLst/>
              <a:gdLst/>
              <a:ahLst/>
              <a:cxnLst/>
              <a:rect r="r" b="b" t="t" l="l"/>
              <a:pathLst>
                <a:path h="887925" w="985888">
                  <a:moveTo>
                    <a:pt x="105479" y="0"/>
                  </a:moveTo>
                  <a:lnTo>
                    <a:pt x="880409" y="0"/>
                  </a:lnTo>
                  <a:cubicBezTo>
                    <a:pt x="908384" y="0"/>
                    <a:pt x="935213" y="11113"/>
                    <a:pt x="954994" y="30894"/>
                  </a:cubicBezTo>
                  <a:cubicBezTo>
                    <a:pt x="974775" y="50675"/>
                    <a:pt x="985888" y="77504"/>
                    <a:pt x="985888" y="105479"/>
                  </a:cubicBezTo>
                  <a:lnTo>
                    <a:pt x="985888" y="782447"/>
                  </a:lnTo>
                  <a:cubicBezTo>
                    <a:pt x="985888" y="810421"/>
                    <a:pt x="974775" y="837250"/>
                    <a:pt x="954994" y="857031"/>
                  </a:cubicBezTo>
                  <a:cubicBezTo>
                    <a:pt x="935213" y="876812"/>
                    <a:pt x="908384" y="887925"/>
                    <a:pt x="880409" y="887925"/>
                  </a:cubicBezTo>
                  <a:lnTo>
                    <a:pt x="105479" y="887925"/>
                  </a:lnTo>
                  <a:cubicBezTo>
                    <a:pt x="77504" y="887925"/>
                    <a:pt x="50675" y="876812"/>
                    <a:pt x="30894" y="857031"/>
                  </a:cubicBezTo>
                  <a:cubicBezTo>
                    <a:pt x="11113" y="837250"/>
                    <a:pt x="0" y="810421"/>
                    <a:pt x="0" y="782447"/>
                  </a:cubicBezTo>
                  <a:lnTo>
                    <a:pt x="0" y="105479"/>
                  </a:lnTo>
                  <a:cubicBezTo>
                    <a:pt x="0" y="77504"/>
                    <a:pt x="11113" y="50675"/>
                    <a:pt x="30894" y="30894"/>
                  </a:cubicBezTo>
                  <a:cubicBezTo>
                    <a:pt x="50675" y="11113"/>
                    <a:pt x="77504" y="0"/>
                    <a:pt x="105479" y="0"/>
                  </a:cubicBezTo>
                  <a:close/>
                </a:path>
              </a:pathLst>
            </a:custGeom>
            <a:solidFill>
              <a:srgbClr val="F9A96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90625" y="604205"/>
            <a:ext cx="1940761" cy="1898418"/>
          </a:xfrm>
          <a:custGeom>
            <a:avLst/>
            <a:gdLst/>
            <a:ahLst/>
            <a:cxnLst/>
            <a:rect r="r" b="b" t="t" l="l"/>
            <a:pathLst>
              <a:path h="1898418" w="1940761">
                <a:moveTo>
                  <a:pt x="0" y="0"/>
                </a:moveTo>
                <a:lnTo>
                  <a:pt x="1940761" y="0"/>
                </a:lnTo>
                <a:lnTo>
                  <a:pt x="1940761" y="1898417"/>
                </a:lnTo>
                <a:lnTo>
                  <a:pt x="0" y="189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439017" y="8305337"/>
            <a:ext cx="2554388" cy="2671255"/>
          </a:xfrm>
          <a:custGeom>
            <a:avLst/>
            <a:gdLst/>
            <a:ahLst/>
            <a:cxnLst/>
            <a:rect r="r" b="b" t="t" l="l"/>
            <a:pathLst>
              <a:path h="2671255" w="2554388">
                <a:moveTo>
                  <a:pt x="0" y="0"/>
                </a:moveTo>
                <a:lnTo>
                  <a:pt x="2554388" y="0"/>
                </a:lnTo>
                <a:lnTo>
                  <a:pt x="2554388" y="2671255"/>
                </a:lnTo>
                <a:lnTo>
                  <a:pt x="0" y="267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6567668">
            <a:off x="14065985" y="69178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324817" y="1612035"/>
            <a:ext cx="11638365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20"/>
              </a:lnSpc>
              <a:spcBef>
                <a:spcPct val="0"/>
              </a:spcBef>
            </a:pPr>
            <a:r>
              <a:rPr lang="en-US" sz="11600">
                <a:solidFill>
                  <a:srgbClr val="000000"/>
                </a:solidFill>
                <a:latin typeface="Bevan"/>
              </a:rPr>
              <a:t>UX PROCESS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7579" y="5403945"/>
            <a:ext cx="3364925" cy="38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2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Bevan"/>
              </a:rPr>
              <a:t>EMPATHIZE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17258" y="5403945"/>
            <a:ext cx="3364925" cy="38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2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Bevan"/>
              </a:rPr>
              <a:t>DEIFNE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5817" y="5403945"/>
            <a:ext cx="3364925" cy="38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2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Bevan"/>
              </a:rPr>
              <a:t>IDEATE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94375" y="5403945"/>
            <a:ext cx="3364925" cy="38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2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Bevan"/>
              </a:rPr>
              <a:t>PROTOTYPE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7579" y="6196567"/>
            <a:ext cx="3080061" cy="286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1265" indent="-250632" lvl="1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Tenor Sans"/>
              </a:rPr>
              <a:t>research</a:t>
            </a:r>
          </a:p>
          <a:p>
            <a:pPr marL="501265" indent="-250632" lvl="1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Tenor Sans"/>
              </a:rPr>
              <a:t>stakeholder interview</a:t>
            </a:r>
          </a:p>
          <a:p>
            <a:pPr marL="501265" indent="-250632" lvl="1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Tenor Sans"/>
              </a:rPr>
              <a:t>user interview</a:t>
            </a:r>
          </a:p>
          <a:p>
            <a:pPr marL="501265" indent="-250632" lvl="1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Tenor Sans"/>
              </a:rPr>
              <a:t>competitive analysis</a:t>
            </a:r>
          </a:p>
          <a:p>
            <a:pPr algn="l" marL="501265" indent="-250632" lvl="1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000000"/>
                </a:solidFill>
                <a:latin typeface="Tenor Sans"/>
              </a:rPr>
              <a:t>brain storming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17258" y="6187042"/>
            <a:ext cx="3080061" cy="9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surveys</a:t>
            </a:r>
          </a:p>
          <a:p>
            <a:pPr algn="l"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persona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65403" y="6187042"/>
            <a:ext cx="3080061" cy="148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user flow</a:t>
            </a:r>
          </a:p>
          <a:p>
            <a:pPr algn="l"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information architecture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83560" y="6187042"/>
            <a:ext cx="3080061" cy="148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Wireframe</a:t>
            </a:r>
          </a:p>
          <a:p>
            <a:pPr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ui design</a:t>
            </a:r>
          </a:p>
          <a:p>
            <a:pPr algn="l" marL="609212" indent="-304606" lvl="1">
              <a:lnSpc>
                <a:spcPts val="3950"/>
              </a:lnSpc>
              <a:buFont typeface="Arial"/>
              <a:buChar char="•"/>
            </a:pPr>
            <a:r>
              <a:rPr lang="en-US" sz="2821">
                <a:solidFill>
                  <a:srgbClr val="000000"/>
                </a:solidFill>
                <a:latin typeface="Tenor Sans"/>
              </a:rPr>
              <a:t>prototype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8205" y="-17863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859" y="1319868"/>
            <a:ext cx="1919789" cy="1999780"/>
          </a:xfrm>
          <a:custGeom>
            <a:avLst/>
            <a:gdLst/>
            <a:ahLst/>
            <a:cxnLst/>
            <a:rect r="r" b="b" t="t" l="l"/>
            <a:pathLst>
              <a:path h="1999780" w="1919789">
                <a:moveTo>
                  <a:pt x="0" y="0"/>
                </a:moveTo>
                <a:lnTo>
                  <a:pt x="1919789" y="0"/>
                </a:lnTo>
                <a:lnTo>
                  <a:pt x="1919789" y="1999780"/>
                </a:lnTo>
                <a:lnTo>
                  <a:pt x="0" y="199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8748">
            <a:off x="15796088" y="1498532"/>
            <a:ext cx="2297986" cy="2344884"/>
          </a:xfrm>
          <a:custGeom>
            <a:avLst/>
            <a:gdLst/>
            <a:ahLst/>
            <a:cxnLst/>
            <a:rect r="r" b="b" t="t" l="l"/>
            <a:pathLst>
              <a:path h="2344884" w="2297986">
                <a:moveTo>
                  <a:pt x="0" y="0"/>
                </a:moveTo>
                <a:lnTo>
                  <a:pt x="2297986" y="0"/>
                </a:lnTo>
                <a:lnTo>
                  <a:pt x="2297986" y="2344884"/>
                </a:lnTo>
                <a:lnTo>
                  <a:pt x="0" y="2344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64844" y="2431314"/>
            <a:ext cx="3233123" cy="3304470"/>
            <a:chOff x="0" y="0"/>
            <a:chExt cx="851522" cy="870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9A9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54617" y="748368"/>
            <a:ext cx="1519046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6"/>
              </a:lnSpc>
              <a:spcBef>
                <a:spcPct val="0"/>
              </a:spcBef>
            </a:pPr>
            <a:r>
              <a:rPr lang="en-US" sz="6755">
                <a:solidFill>
                  <a:srgbClr val="000000"/>
                </a:solidFill>
                <a:latin typeface="Bevan"/>
              </a:rPr>
              <a:t>INTERVIEW QUESTIONS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4848" y="2632891"/>
            <a:ext cx="2533116" cy="284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  <a:spcBef>
                <a:spcPct val="0"/>
              </a:spcBef>
            </a:pPr>
            <a:r>
              <a:rPr lang="en-US" sz="2316">
                <a:solidFill>
                  <a:srgbClr val="000000"/>
                </a:solidFill>
                <a:latin typeface="Tenor Sans"/>
              </a:rPr>
              <a:t>Have you ever used apps like this one? If so, what were some features that made you dislike those apps?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28347" y="2472517"/>
            <a:ext cx="3233123" cy="3304470"/>
            <a:chOff x="0" y="0"/>
            <a:chExt cx="851522" cy="8703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78351" y="2674094"/>
            <a:ext cx="2533116" cy="284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"/>
              </a:lnSpc>
              <a:spcBef>
                <a:spcPct val="0"/>
              </a:spcBef>
            </a:pPr>
            <a:r>
              <a:rPr lang="en-US" sz="2316">
                <a:solidFill>
                  <a:srgbClr val="000000"/>
                </a:solidFill>
                <a:latin typeface="Tenor Sans"/>
              </a:rPr>
              <a:t>Do you want to add a feature that also allows the children to track their parents’ movement and location?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308144" y="2594791"/>
            <a:ext cx="3233123" cy="3304470"/>
            <a:chOff x="0" y="0"/>
            <a:chExt cx="851522" cy="8703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9928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658147" y="2805892"/>
            <a:ext cx="2612630" cy="289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Tenor Sans"/>
              </a:rPr>
              <a:t>Do you want children to be able to track each other? If so would their features differ from those of the parents or would they have different functions?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80470" y="6497784"/>
            <a:ext cx="3233123" cy="3304470"/>
            <a:chOff x="0" y="0"/>
            <a:chExt cx="851522" cy="8703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9A96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30474" y="6699360"/>
            <a:ext cx="2533116" cy="273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2"/>
              </a:lnSpc>
              <a:spcBef>
                <a:spcPct val="0"/>
              </a:spcBef>
            </a:pPr>
            <a:r>
              <a:rPr lang="en-US" sz="2216">
                <a:solidFill>
                  <a:srgbClr val="000000"/>
                </a:solidFill>
                <a:latin typeface="Tenor Sans"/>
              </a:rPr>
              <a:t>How do you want to be notified when your child's location changes, such as through push notifications, SMS, or email?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098711" y="6566010"/>
            <a:ext cx="3233123" cy="3304470"/>
            <a:chOff x="0" y="0"/>
            <a:chExt cx="851522" cy="8703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9928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448715" y="6681862"/>
            <a:ext cx="2533116" cy="327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2"/>
              </a:lnSpc>
            </a:pPr>
            <a:r>
              <a:rPr lang="en-US" sz="2116">
                <a:solidFill>
                  <a:srgbClr val="000000"/>
                </a:solidFill>
                <a:latin typeface="Tenor Sans"/>
              </a:rPr>
              <a:t>Do you want the app to track other activities of the child, such as the apps they use, the websites they visit, or the messages they send?</a:t>
            </a:r>
          </a:p>
          <a:p>
            <a:pPr algn="ctr">
              <a:lnSpc>
                <a:spcPts val="2402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4765100" y="6402534"/>
            <a:ext cx="3233123" cy="3304470"/>
            <a:chOff x="0" y="0"/>
            <a:chExt cx="851522" cy="8703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115104" y="6613635"/>
            <a:ext cx="2533116" cy="31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>
                <a:solidFill>
                  <a:srgbClr val="000000"/>
                </a:solidFill>
                <a:latin typeface="Tenor Sans"/>
              </a:rPr>
              <a:t>When was the last time you used such an app?What did you struggle with using in the app? What features did you have trouble finding?</a:t>
            </a:r>
          </a:p>
          <a:p>
            <a:pPr algn="ctr">
              <a:lnSpc>
                <a:spcPts val="2822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341037" y="6601530"/>
            <a:ext cx="3233123" cy="3304470"/>
            <a:chOff x="0" y="0"/>
            <a:chExt cx="851522" cy="8703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1522" cy="870313"/>
            </a:xfrm>
            <a:custGeom>
              <a:avLst/>
              <a:gdLst/>
              <a:ahLst/>
              <a:cxnLst/>
              <a:rect r="r" b="b" t="t" l="l"/>
              <a:pathLst>
                <a:path h="870313" w="851522">
                  <a:moveTo>
                    <a:pt x="122123" y="0"/>
                  </a:moveTo>
                  <a:lnTo>
                    <a:pt x="729399" y="0"/>
                  </a:lnTo>
                  <a:cubicBezTo>
                    <a:pt x="796846" y="0"/>
                    <a:pt x="851522" y="54676"/>
                    <a:pt x="851522" y="122123"/>
                  </a:cubicBezTo>
                  <a:lnTo>
                    <a:pt x="851522" y="748190"/>
                  </a:lnTo>
                  <a:cubicBezTo>
                    <a:pt x="851522" y="815637"/>
                    <a:pt x="796846" y="870313"/>
                    <a:pt x="729399" y="870313"/>
                  </a:cubicBezTo>
                  <a:lnTo>
                    <a:pt x="122123" y="870313"/>
                  </a:lnTo>
                  <a:cubicBezTo>
                    <a:pt x="89734" y="870313"/>
                    <a:pt x="58671" y="857446"/>
                    <a:pt x="35769" y="834544"/>
                  </a:cubicBezTo>
                  <a:cubicBezTo>
                    <a:pt x="12866" y="811642"/>
                    <a:pt x="0" y="780579"/>
                    <a:pt x="0" y="748190"/>
                  </a:cubicBezTo>
                  <a:lnTo>
                    <a:pt x="0" y="122123"/>
                  </a:lnTo>
                  <a:cubicBezTo>
                    <a:pt x="0" y="54676"/>
                    <a:pt x="54676" y="0"/>
                    <a:pt x="122123" y="0"/>
                  </a:cubicBezTo>
                  <a:close/>
                </a:path>
              </a:pathLst>
            </a:custGeom>
            <a:solidFill>
              <a:srgbClr val="FF5C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91040" y="6717382"/>
            <a:ext cx="2533116" cy="299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2"/>
              </a:lnSpc>
              <a:spcBef>
                <a:spcPct val="0"/>
              </a:spcBef>
            </a:pPr>
            <a:r>
              <a:rPr lang="en-US" sz="1916">
                <a:solidFill>
                  <a:srgbClr val="000000"/>
                </a:solidFill>
                <a:latin typeface="Tenor Sans"/>
              </a:rPr>
              <a:t>In the event of the child’s phone going offline or their location getting turned off for more than 12 hours, do you want the app to contact the authorities?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8205" y="-17863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6601" y="2670974"/>
            <a:ext cx="14266497" cy="6998817"/>
          </a:xfrm>
          <a:custGeom>
            <a:avLst/>
            <a:gdLst/>
            <a:ahLst/>
            <a:cxnLst/>
            <a:rect r="r" b="b" t="t" l="l"/>
            <a:pathLst>
              <a:path h="6998817" w="14266497">
                <a:moveTo>
                  <a:pt x="0" y="0"/>
                </a:moveTo>
                <a:lnTo>
                  <a:pt x="14266497" y="0"/>
                </a:lnTo>
                <a:lnTo>
                  <a:pt x="14266497" y="6998818"/>
                </a:lnTo>
                <a:lnTo>
                  <a:pt x="0" y="6998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8748">
            <a:off x="15058682" y="2498423"/>
            <a:ext cx="2297986" cy="2344884"/>
          </a:xfrm>
          <a:custGeom>
            <a:avLst/>
            <a:gdLst/>
            <a:ahLst/>
            <a:cxnLst/>
            <a:rect r="r" b="b" t="t" l="l"/>
            <a:pathLst>
              <a:path h="2344884" w="2297986">
                <a:moveTo>
                  <a:pt x="0" y="0"/>
                </a:moveTo>
                <a:lnTo>
                  <a:pt x="2297986" y="0"/>
                </a:lnTo>
                <a:lnTo>
                  <a:pt x="2297986" y="2344883"/>
                </a:lnTo>
                <a:lnTo>
                  <a:pt x="0" y="2344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1058" y="1319868"/>
            <a:ext cx="1919789" cy="1999780"/>
          </a:xfrm>
          <a:custGeom>
            <a:avLst/>
            <a:gdLst/>
            <a:ahLst/>
            <a:cxnLst/>
            <a:rect r="r" b="b" t="t" l="l"/>
            <a:pathLst>
              <a:path h="1999780" w="1919789">
                <a:moveTo>
                  <a:pt x="0" y="0"/>
                </a:moveTo>
                <a:lnTo>
                  <a:pt x="1919789" y="0"/>
                </a:lnTo>
                <a:lnTo>
                  <a:pt x="1919789" y="1999780"/>
                </a:lnTo>
                <a:lnTo>
                  <a:pt x="0" y="199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4617" y="748368"/>
            <a:ext cx="1519046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6"/>
              </a:lnSpc>
              <a:spcBef>
                <a:spcPct val="0"/>
              </a:spcBef>
            </a:pPr>
            <a:r>
              <a:rPr lang="en-US" sz="6755">
                <a:solidFill>
                  <a:srgbClr val="000000"/>
                </a:solidFill>
                <a:latin typeface="Bevan"/>
              </a:rPr>
              <a:t>COMPETITIVE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3207">
            <a:off x="953674" y="364923"/>
            <a:ext cx="1097354" cy="1662657"/>
          </a:xfrm>
          <a:custGeom>
            <a:avLst/>
            <a:gdLst/>
            <a:ahLst/>
            <a:cxnLst/>
            <a:rect r="r" b="b" t="t" l="l"/>
            <a:pathLst>
              <a:path h="1662657" w="1097354">
                <a:moveTo>
                  <a:pt x="0" y="0"/>
                </a:moveTo>
                <a:lnTo>
                  <a:pt x="1097354" y="0"/>
                </a:lnTo>
                <a:lnTo>
                  <a:pt x="1097354" y="1662657"/>
                </a:lnTo>
                <a:lnTo>
                  <a:pt x="0" y="166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37641">
            <a:off x="13903361" y="47611"/>
            <a:ext cx="7963259" cy="4488382"/>
          </a:xfrm>
          <a:custGeom>
            <a:avLst/>
            <a:gdLst/>
            <a:ahLst/>
            <a:cxnLst/>
            <a:rect r="r" b="b" t="t" l="l"/>
            <a:pathLst>
              <a:path h="4488382" w="7963259">
                <a:moveTo>
                  <a:pt x="0" y="0"/>
                </a:moveTo>
                <a:lnTo>
                  <a:pt x="7963259" y="0"/>
                </a:lnTo>
                <a:lnTo>
                  <a:pt x="7963259" y="4488382"/>
                </a:lnTo>
                <a:lnTo>
                  <a:pt x="0" y="4488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143291">
            <a:off x="-2621526" y="7230597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87052"/>
            <a:ext cx="16495230" cy="7159202"/>
          </a:xfrm>
          <a:custGeom>
            <a:avLst/>
            <a:gdLst/>
            <a:ahLst/>
            <a:cxnLst/>
            <a:rect r="r" b="b" t="t" l="l"/>
            <a:pathLst>
              <a:path h="7159202" w="16495230">
                <a:moveTo>
                  <a:pt x="0" y="0"/>
                </a:moveTo>
                <a:lnTo>
                  <a:pt x="16495230" y="0"/>
                </a:lnTo>
                <a:lnTo>
                  <a:pt x="16495230" y="7159202"/>
                </a:lnTo>
                <a:lnTo>
                  <a:pt x="0" y="715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69" r="0" b="-11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60981" y="2585381"/>
            <a:ext cx="2224010" cy="954302"/>
          </a:xfrm>
          <a:custGeom>
            <a:avLst/>
            <a:gdLst/>
            <a:ahLst/>
            <a:cxnLst/>
            <a:rect r="r" b="b" t="t" l="l"/>
            <a:pathLst>
              <a:path h="954302" w="2224010">
                <a:moveTo>
                  <a:pt x="0" y="0"/>
                </a:moveTo>
                <a:lnTo>
                  <a:pt x="2224010" y="0"/>
                </a:lnTo>
                <a:lnTo>
                  <a:pt x="2224010" y="954302"/>
                </a:lnTo>
                <a:lnTo>
                  <a:pt x="0" y="954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2351" y="1196251"/>
            <a:ext cx="1602157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33"/>
              </a:lnSpc>
              <a:spcBef>
                <a:spcPct val="0"/>
              </a:spcBef>
            </a:pPr>
            <a:r>
              <a:rPr lang="en-US" sz="6694">
                <a:solidFill>
                  <a:srgbClr val="000000"/>
                </a:solidFill>
                <a:latin typeface="Bevan"/>
              </a:rPr>
              <a:t>INFORMATION ARCHIRECTURE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39561" y="8637407"/>
            <a:ext cx="1616601" cy="1649593"/>
          </a:xfrm>
          <a:custGeom>
            <a:avLst/>
            <a:gdLst/>
            <a:ahLst/>
            <a:cxnLst/>
            <a:rect r="r" b="b" t="t" l="l"/>
            <a:pathLst>
              <a:path h="1649593" w="1616601">
                <a:moveTo>
                  <a:pt x="0" y="0"/>
                </a:moveTo>
                <a:lnTo>
                  <a:pt x="1616601" y="0"/>
                </a:lnTo>
                <a:lnTo>
                  <a:pt x="1616601" y="1649593"/>
                </a:lnTo>
                <a:lnTo>
                  <a:pt x="0" y="1649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8205" y="-17863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1407" y="6254878"/>
            <a:ext cx="2786644" cy="2786644"/>
          </a:xfrm>
          <a:custGeom>
            <a:avLst/>
            <a:gdLst/>
            <a:ahLst/>
            <a:cxnLst/>
            <a:rect r="r" b="b" t="t" l="l"/>
            <a:pathLst>
              <a:path h="2786644" w="2786644">
                <a:moveTo>
                  <a:pt x="0" y="0"/>
                </a:moveTo>
                <a:lnTo>
                  <a:pt x="2786644" y="0"/>
                </a:lnTo>
                <a:lnTo>
                  <a:pt x="2786644" y="2786644"/>
                </a:lnTo>
                <a:lnTo>
                  <a:pt x="0" y="278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49018" y="5668398"/>
            <a:ext cx="2733605" cy="2733605"/>
          </a:xfrm>
          <a:custGeom>
            <a:avLst/>
            <a:gdLst/>
            <a:ahLst/>
            <a:cxnLst/>
            <a:rect r="r" b="b" t="t" l="l"/>
            <a:pathLst>
              <a:path h="2733605" w="2733605">
                <a:moveTo>
                  <a:pt x="0" y="0"/>
                </a:moveTo>
                <a:lnTo>
                  <a:pt x="2733605" y="0"/>
                </a:lnTo>
                <a:lnTo>
                  <a:pt x="2733605" y="2733605"/>
                </a:lnTo>
                <a:lnTo>
                  <a:pt x="0" y="2733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21529" y="5962546"/>
            <a:ext cx="2646466" cy="2646466"/>
          </a:xfrm>
          <a:custGeom>
            <a:avLst/>
            <a:gdLst/>
            <a:ahLst/>
            <a:cxnLst/>
            <a:rect r="r" b="b" t="t" l="l"/>
            <a:pathLst>
              <a:path h="2646466" w="2646466">
                <a:moveTo>
                  <a:pt x="0" y="0"/>
                </a:moveTo>
                <a:lnTo>
                  <a:pt x="2646466" y="0"/>
                </a:lnTo>
                <a:lnTo>
                  <a:pt x="2646466" y="2646466"/>
                </a:lnTo>
                <a:lnTo>
                  <a:pt x="0" y="264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0895" y="655403"/>
            <a:ext cx="1919789" cy="1999780"/>
          </a:xfrm>
          <a:custGeom>
            <a:avLst/>
            <a:gdLst/>
            <a:ahLst/>
            <a:cxnLst/>
            <a:rect r="r" b="b" t="t" l="l"/>
            <a:pathLst>
              <a:path h="1999780" w="1919789">
                <a:moveTo>
                  <a:pt x="0" y="0"/>
                </a:moveTo>
                <a:lnTo>
                  <a:pt x="1919789" y="0"/>
                </a:lnTo>
                <a:lnTo>
                  <a:pt x="1919789" y="1999780"/>
                </a:lnTo>
                <a:lnTo>
                  <a:pt x="0" y="199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18394" y="5733092"/>
            <a:ext cx="2568979" cy="256897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71734" y="6112751"/>
            <a:ext cx="2346056" cy="2346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8147" y="6341143"/>
            <a:ext cx="2614114" cy="261411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85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35617" y="1325165"/>
            <a:ext cx="14016766" cy="133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6"/>
              </a:lnSpc>
              <a:spcBef>
                <a:spcPct val="0"/>
              </a:spcBef>
            </a:pPr>
            <a:r>
              <a:rPr lang="en-US" sz="8755">
                <a:solidFill>
                  <a:srgbClr val="000000"/>
                </a:solidFill>
                <a:latin typeface="Bevan"/>
              </a:rPr>
              <a:t>COLOURS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611145" y="9322918"/>
            <a:ext cx="5183197" cy="62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8"/>
              </a:lnSpc>
            </a:pPr>
            <a:r>
              <a:rPr lang="en-US" sz="3799">
                <a:solidFill>
                  <a:srgbClr val="000000"/>
                </a:solidFill>
                <a:latin typeface="Tenor Sans"/>
              </a:rPr>
              <a:t>#FF885F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28279" y="8639810"/>
            <a:ext cx="4994788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Tenor Sans"/>
              </a:rPr>
              <a:t>#FFFFFF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8501" y="9091703"/>
            <a:ext cx="6490799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Tenor Sans"/>
              </a:rPr>
              <a:t>#000000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60367" y="7112081"/>
            <a:ext cx="6490799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Tenor Sans"/>
              </a:rPr>
              <a:t>#FF7C7C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60665" y="7238154"/>
            <a:ext cx="6490799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Tenor Sans"/>
              </a:rPr>
              <a:t>#FF4E36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00562" y="6702143"/>
            <a:ext cx="3693434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800">
                <a:solidFill>
                  <a:srgbClr val="000000"/>
                </a:solidFill>
                <a:latin typeface="Tenor Sans"/>
              </a:rPr>
              <a:t>#F16400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192198" y="3766923"/>
            <a:ext cx="2843752" cy="2843752"/>
          </a:xfrm>
          <a:custGeom>
            <a:avLst/>
            <a:gdLst/>
            <a:ahLst/>
            <a:cxnLst/>
            <a:rect r="r" b="b" t="t" l="l"/>
            <a:pathLst>
              <a:path h="2843752" w="2843752">
                <a:moveTo>
                  <a:pt x="0" y="0"/>
                </a:moveTo>
                <a:lnTo>
                  <a:pt x="2843752" y="0"/>
                </a:lnTo>
                <a:lnTo>
                  <a:pt x="2843752" y="2843752"/>
                </a:lnTo>
                <a:lnTo>
                  <a:pt x="0" y="2843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268398" y="3854064"/>
            <a:ext cx="2689570" cy="2669469"/>
            <a:chOff x="0" y="0"/>
            <a:chExt cx="808133" cy="80209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8133" cy="802094"/>
            </a:xfrm>
            <a:custGeom>
              <a:avLst/>
              <a:gdLst/>
              <a:ahLst/>
              <a:cxnLst/>
              <a:rect r="r" b="b" t="t" l="l"/>
              <a:pathLst>
                <a:path h="802094" w="808133">
                  <a:moveTo>
                    <a:pt x="404067" y="0"/>
                  </a:moveTo>
                  <a:cubicBezTo>
                    <a:pt x="180907" y="0"/>
                    <a:pt x="0" y="179555"/>
                    <a:pt x="0" y="401047"/>
                  </a:cubicBezTo>
                  <a:cubicBezTo>
                    <a:pt x="0" y="622539"/>
                    <a:pt x="180907" y="802094"/>
                    <a:pt x="404067" y="802094"/>
                  </a:cubicBezTo>
                  <a:cubicBezTo>
                    <a:pt x="627227" y="802094"/>
                    <a:pt x="808133" y="622539"/>
                    <a:pt x="808133" y="401047"/>
                  </a:cubicBezTo>
                  <a:cubicBezTo>
                    <a:pt x="808133" y="179555"/>
                    <a:pt x="627227" y="0"/>
                    <a:pt x="404067" y="0"/>
                  </a:cubicBezTo>
                  <a:close/>
                </a:path>
              </a:pathLst>
            </a:custGeom>
            <a:solidFill>
              <a:srgbClr val="FF7C7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895812" y="3283833"/>
            <a:ext cx="3184872" cy="3184872"/>
          </a:xfrm>
          <a:custGeom>
            <a:avLst/>
            <a:gdLst/>
            <a:ahLst/>
            <a:cxnLst/>
            <a:rect r="r" b="b" t="t" l="l"/>
            <a:pathLst>
              <a:path h="3184872" w="3184872">
                <a:moveTo>
                  <a:pt x="0" y="0"/>
                </a:moveTo>
                <a:lnTo>
                  <a:pt x="3184872" y="0"/>
                </a:lnTo>
                <a:lnTo>
                  <a:pt x="3184872" y="3184872"/>
                </a:lnTo>
                <a:lnTo>
                  <a:pt x="0" y="318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2895812" y="3380356"/>
            <a:ext cx="3124631" cy="3088349"/>
            <a:chOff x="0" y="0"/>
            <a:chExt cx="866750" cy="85668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6750" cy="856685"/>
            </a:xfrm>
            <a:custGeom>
              <a:avLst/>
              <a:gdLst/>
              <a:ahLst/>
              <a:cxnLst/>
              <a:rect r="r" b="b" t="t" l="l"/>
              <a:pathLst>
                <a:path h="856685" w="866750">
                  <a:moveTo>
                    <a:pt x="433375" y="0"/>
                  </a:moveTo>
                  <a:cubicBezTo>
                    <a:pt x="194029" y="0"/>
                    <a:pt x="0" y="191776"/>
                    <a:pt x="0" y="428343"/>
                  </a:cubicBezTo>
                  <a:cubicBezTo>
                    <a:pt x="0" y="664910"/>
                    <a:pt x="194029" y="856685"/>
                    <a:pt x="433375" y="856685"/>
                  </a:cubicBezTo>
                  <a:cubicBezTo>
                    <a:pt x="672721" y="856685"/>
                    <a:pt x="866750" y="664910"/>
                    <a:pt x="866750" y="428343"/>
                  </a:cubicBezTo>
                  <a:cubicBezTo>
                    <a:pt x="866750" y="191776"/>
                    <a:pt x="672721" y="0"/>
                    <a:pt x="433375" y="0"/>
                  </a:cubicBezTo>
                  <a:close/>
                </a:path>
              </a:pathLst>
            </a:custGeom>
            <a:solidFill>
              <a:srgbClr val="F164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622606" y="3466285"/>
            <a:ext cx="3283482" cy="3283482"/>
          </a:xfrm>
          <a:custGeom>
            <a:avLst/>
            <a:gdLst/>
            <a:ahLst/>
            <a:cxnLst/>
            <a:rect r="r" b="b" t="t" l="l"/>
            <a:pathLst>
              <a:path h="3283482" w="3283482">
                <a:moveTo>
                  <a:pt x="0" y="0"/>
                </a:moveTo>
                <a:lnTo>
                  <a:pt x="3283482" y="0"/>
                </a:lnTo>
                <a:lnTo>
                  <a:pt x="3283482" y="3283483"/>
                </a:lnTo>
                <a:lnTo>
                  <a:pt x="0" y="328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712475" y="3561535"/>
            <a:ext cx="3165617" cy="3065357"/>
            <a:chOff x="0" y="0"/>
            <a:chExt cx="839384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9384" cy="812800"/>
            </a:xfrm>
            <a:custGeom>
              <a:avLst/>
              <a:gdLst/>
              <a:ahLst/>
              <a:cxnLst/>
              <a:rect r="r" b="b" t="t" l="l"/>
              <a:pathLst>
                <a:path h="812800" w="839384">
                  <a:moveTo>
                    <a:pt x="419692" y="0"/>
                  </a:moveTo>
                  <a:cubicBezTo>
                    <a:pt x="187903" y="0"/>
                    <a:pt x="0" y="181951"/>
                    <a:pt x="0" y="406400"/>
                  </a:cubicBezTo>
                  <a:cubicBezTo>
                    <a:pt x="0" y="630849"/>
                    <a:pt x="187903" y="812800"/>
                    <a:pt x="419692" y="812800"/>
                  </a:cubicBezTo>
                  <a:cubicBezTo>
                    <a:pt x="651482" y="812800"/>
                    <a:pt x="839384" y="630849"/>
                    <a:pt x="839384" y="406400"/>
                  </a:cubicBezTo>
                  <a:cubicBezTo>
                    <a:pt x="839384" y="181951"/>
                    <a:pt x="651482" y="0"/>
                    <a:pt x="419692" y="0"/>
                  </a:cubicBezTo>
                  <a:close/>
                </a:path>
              </a:pathLst>
            </a:custGeom>
            <a:solidFill>
              <a:srgbClr val="FF4E3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2421529" y="655403"/>
            <a:ext cx="1919789" cy="1999780"/>
          </a:xfrm>
          <a:custGeom>
            <a:avLst/>
            <a:gdLst/>
            <a:ahLst/>
            <a:cxnLst/>
            <a:rect r="r" b="b" t="t" l="l"/>
            <a:pathLst>
              <a:path h="1999780" w="1919789">
                <a:moveTo>
                  <a:pt x="0" y="0"/>
                </a:moveTo>
                <a:lnTo>
                  <a:pt x="1919789" y="0"/>
                </a:lnTo>
                <a:lnTo>
                  <a:pt x="1919789" y="1999780"/>
                </a:lnTo>
                <a:lnTo>
                  <a:pt x="0" y="199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405" y="-2243554"/>
            <a:ext cx="19698809" cy="14774107"/>
          </a:xfrm>
          <a:custGeom>
            <a:avLst/>
            <a:gdLst/>
            <a:ahLst/>
            <a:cxnLst/>
            <a:rect r="r" b="b" t="t" l="l"/>
            <a:pathLst>
              <a:path h="14774107" w="19698809">
                <a:moveTo>
                  <a:pt x="0" y="0"/>
                </a:moveTo>
                <a:lnTo>
                  <a:pt x="19698810" y="0"/>
                </a:lnTo>
                <a:lnTo>
                  <a:pt x="19698810" y="14774108"/>
                </a:lnTo>
                <a:lnTo>
                  <a:pt x="0" y="14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5287">
            <a:off x="-2621526" y="-10287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782" y="306033"/>
            <a:ext cx="2485775" cy="1920826"/>
          </a:xfrm>
          <a:custGeom>
            <a:avLst/>
            <a:gdLst/>
            <a:ahLst/>
            <a:cxnLst/>
            <a:rect r="r" b="b" t="t" l="l"/>
            <a:pathLst>
              <a:path h="1920826" w="2485775">
                <a:moveTo>
                  <a:pt x="0" y="0"/>
                </a:moveTo>
                <a:lnTo>
                  <a:pt x="2485775" y="0"/>
                </a:lnTo>
                <a:lnTo>
                  <a:pt x="2485775" y="1920826"/>
                </a:lnTo>
                <a:lnTo>
                  <a:pt x="0" y="1920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9887" y="699699"/>
            <a:ext cx="8436163" cy="9397957"/>
          </a:xfrm>
          <a:custGeom>
            <a:avLst/>
            <a:gdLst/>
            <a:ahLst/>
            <a:cxnLst/>
            <a:rect r="r" b="b" t="t" l="l"/>
            <a:pathLst>
              <a:path h="9397957" w="8436163">
                <a:moveTo>
                  <a:pt x="0" y="0"/>
                </a:moveTo>
                <a:lnTo>
                  <a:pt x="8436163" y="0"/>
                </a:lnTo>
                <a:lnTo>
                  <a:pt x="8436163" y="9397957"/>
                </a:lnTo>
                <a:lnTo>
                  <a:pt x="0" y="939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98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20557" y="543373"/>
            <a:ext cx="516808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evan"/>
              </a:rPr>
              <a:t>UI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DAFw0V9_gm0</dc:identifier>
  <dcterms:modified xsi:type="dcterms:W3CDTF">2011-08-01T06:04:30Z</dcterms:modified>
  <cp:revision>1</cp:revision>
  <dc:title>Pink Orange Retro Group Project Presentation</dc:title>
</cp:coreProperties>
</file>